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9" r:id="rId2"/>
    <p:sldId id="427" r:id="rId3"/>
    <p:sldId id="422" r:id="rId4"/>
    <p:sldId id="423" r:id="rId5"/>
    <p:sldId id="424" r:id="rId6"/>
    <p:sldId id="425" r:id="rId7"/>
    <p:sldId id="426" r:id="rId8"/>
    <p:sldId id="428" r:id="rId9"/>
  </p:sldIdLst>
  <p:sldSz cx="9144000" cy="6858000" type="screen4x3"/>
  <p:notesSz cx="6784975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C6C"/>
    <a:srgbClr val="3333FF"/>
    <a:srgbClr val="F6642A"/>
    <a:srgbClr val="1F6B69"/>
    <a:srgbClr val="0A28A8"/>
    <a:srgbClr val="33A0AF"/>
    <a:srgbClr val="2D9797"/>
    <a:srgbClr val="6B6B6B"/>
    <a:srgbClr val="C8EFEE"/>
    <a:srgbClr val="97D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7046" autoAdjust="0"/>
  </p:normalViewPr>
  <p:slideViewPr>
    <p:cSldViewPr>
      <p:cViewPr>
        <p:scale>
          <a:sx n="100" d="100"/>
          <a:sy n="100" d="100"/>
        </p:scale>
        <p:origin x="-217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5776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5776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>
              <a:defRPr sz="1200"/>
            </a:lvl1pPr>
          </a:lstStyle>
          <a:p>
            <a:fld id="{DA2945FC-5BFC-094A-B26D-62829D481D0C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641"/>
            <a:ext cx="2940895" cy="495776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2496" y="9408641"/>
            <a:ext cx="2940895" cy="495776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>
              <a:defRPr sz="1200"/>
            </a:lvl1pPr>
          </a:lstStyle>
          <a:p>
            <a:fld id="{86EA42E0-39B0-234D-A4C5-B1391940B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27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/>
          <a:lstStyle>
            <a:lvl1pPr algn="r">
              <a:defRPr sz="1200"/>
            </a:lvl1pPr>
          </a:lstStyle>
          <a:p>
            <a:fld id="{D9CDBD6B-7CE0-45B7-8391-D6E549F4F8F4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56175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6" tIns="46463" rIns="92926" bIns="464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2926" tIns="46463" rIns="92926" bIns="4646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 anchor="b"/>
          <a:lstStyle>
            <a:lvl1pPr algn="r">
              <a:defRPr sz="1200"/>
            </a:lvl1pPr>
          </a:lstStyle>
          <a:p>
            <a:fld id="{920A6EBF-F24B-4E9D-BC4C-79BA968A9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65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458065" defTabSz="914305"/>
            <a:r>
              <a:t>В проекте по созданию технологии участвовало пять российских компаний, включая одну московскую и четыре санкт-петербургских. Часть финансирования взял на себя Комитет по информатизации и связи обеспечил часть финансирования, в рамках развития информационной системы РЕГИЗ.  МИАЦ выступил функциональным заказчиком, проводил идейное руководство и координацию проекта.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458065" defTabSz="914305"/>
            <a:r>
              <a:t>В проекте по созданию технологии участвовало пять российских компаний, включая одну московскую и четыре санкт-петербургских. Часть финансирования взял на себя Комитет по информатизации и связи обеспечил часть финансирования, в рамках развития информационной системы РЕГИЗ.  МИАЦ выступил функциональным заказчиком, проводил идейное руководство и координацию проекта.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458065" defTabSz="914305"/>
            <a:r>
              <a:t>В проекте по созданию технологии участвовало пять российских компаний, включая одну московскую и четыре санкт-петербургских. Часть финансирования взял на себя Комитет по информатизации и связи обеспечил часть финансирования, в рамках развития информационной системы РЕГИЗ.  МИАЦ выступил функциональным заказчиком, проводил идейное руководство и координацию проекта.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458065" defTabSz="914305"/>
            <a:r>
              <a:t>В проекте по созданию технологии участвовало пять российских компаний, включая одну московскую и четыре санкт-петербургских. Часть финансирования взял на себя Комитет по информатизации и связи обеспечил часть финансирования, в рамках развития информационной системы РЕГИЗ.  МИАЦ выступил функциональным заказчиком, проводил идейное руководство и координацию проекта.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458065" defTabSz="914305"/>
            <a:r>
              <a:t>В проекте по созданию технологии участвовало пять российских компаний, включая одну московскую и четыре санкт-петербургских. Часть финансирования взял на себя Комитет по информатизации и связи обеспечил часть финансирования, в рамках развития информационной системы РЕГИЗ.  МИАЦ выступил функциональным заказчиком, проводил идейное руководство и координацию проекта.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458065" defTabSz="914305"/>
            <a:r>
              <a:t>В проекте по созданию технологии участвовало пять российских компаний, включая одну московскую и четыре санкт-петербургских. Часть финансирования взял на себя Комитет по информатизации и связи обеспечил часть финансирования, в рамках развития информационной системы РЕГИЗ.  МИАЦ выступил функциональным заказчиком, проводил идейное руководство и координацию проекта.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69A6-C0DA-0941-BF42-165BB53B647D}" type="datetime1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7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0E4A-9BE6-E942-BDBB-95C2C9C2C94E}" type="datetime1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7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E26-43BF-4648-98B2-A66D4DB49115}" type="datetime1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1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0C6A-2A05-434C-9A55-013C7BFA1717}" type="datetime1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7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E984-C6E5-254C-81E9-FE7B8371B0D3}" type="datetime1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A8C4-3C39-604C-856B-9ADBAD22F7F7}" type="datetime1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9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BB8-CAEF-FC49-9304-9FAAD6BED465}" type="datetime1">
              <a:rPr lang="ru-RU" smtClean="0"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7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98B2-61C0-CB43-BE26-27950968707D}" type="datetime1">
              <a:rPr lang="ru-RU" smtClean="0"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6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8C2-B5DB-EF43-9F7B-9D8455CD78F7}" type="datetime1">
              <a:rPr lang="ru-RU" smtClean="0"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12B1-FA90-554E-B46E-63DA8E57904F}" type="datetime1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6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6335-66A9-6C4C-B138-4527D9EEB6F8}" type="datetime1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1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F8F80-4756-F149-BC50-00612F67BDE1}" type="datetime1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0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8855968" cy="151216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К РЕГИЗ ОРГАНИЗАЦИЙ НЕГОСУДАРСТВЕННОЙ ФОРМЫ СОБСТВЕННОСТИ</a:t>
            </a:r>
            <a:endParaRPr lang="ru-RU" sz="2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481" y="3354590"/>
            <a:ext cx="1543199" cy="15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3600" y="3645024"/>
            <a:ext cx="7072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ПОЛИКАРПОВ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Петр Валентинович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лавный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информатизации</a:t>
            </a:r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8384" y="5703639"/>
            <a:ext cx="98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#</a:t>
            </a:r>
            <a:r>
              <a:rPr lang="ru-RU" sz="2400" b="1" dirty="0" smtClean="0">
                <a:solidFill>
                  <a:schemeClr val="bg1"/>
                </a:solidFill>
              </a:rPr>
              <a:t>2019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3600" y="3429000"/>
            <a:ext cx="217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8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VeselovskiyV\Desktop\logo_mia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44" y="6011996"/>
            <a:ext cx="963153" cy="3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 подключения сегодня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572000"/>
          </a:xfrm>
          <a:ln>
            <a:solidFill>
              <a:schemeClr val="accent6"/>
            </a:solidFill>
          </a:ln>
        </p:spPr>
        <p:txBody>
          <a:bodyPr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Заявка в МИАЦ-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КИС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 договора на подключение к ЕМТС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Отладка подключения МИС к РЕГИЗ на тестовой площадке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к ЕМТС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к РЕГИЗ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оператором РЕГИЗ</a:t>
            </a:r>
          </a:p>
        </p:txBody>
      </p:sp>
    </p:spTree>
    <p:extLst>
      <p:ext uri="{BB962C8B-B14F-4D97-AF65-F5344CB8AC3E}">
        <p14:creationId xmlns:p14="http://schemas.microsoft.com/office/powerpoint/2010/main" val="23942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VeselovskiyV\Desktop\logo_mia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44" y="6011996"/>
            <a:ext cx="963153" cy="3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по существующему процессу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8119" y="1989137"/>
            <a:ext cx="6191250" cy="364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VeselovskiyV\Desktop\logo_mia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44" y="6011996"/>
            <a:ext cx="963153" cy="3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существующего процесса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502920" y="1916832"/>
            <a:ext cx="8101528" cy="280147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Недостаточная производственная емкость АТС Смольного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Плохая организация процесса заключения договора в КИС/ИАЦ/УИТЦ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VeselovskiyV\Desktop\logo_mia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44" y="6011996"/>
            <a:ext cx="963153" cy="3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«Шлюз»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624736" cy="4018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8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VeselovskiyV\Desktop\logo_mia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44" y="6011996"/>
            <a:ext cx="963153" cy="3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Плюсы решения «Шлюз»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350224"/>
          </a:xfrm>
          <a:ln>
            <a:solidFill>
              <a:schemeClr val="accent6">
                <a:shade val="95000"/>
                <a:satMod val="105000"/>
              </a:schemeClr>
            </a:solidFill>
          </a:ln>
        </p:spPr>
        <p:txBody>
          <a:bodyPr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Организатор шлюза берет на себя организационные хлопоты в КИС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 подключения не зависит от мощностей АТС Смольного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поддержки логического</a:t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физического подключения решается одним оператором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VeselovskiyV\Desktop\logo_mia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44" y="6011996"/>
            <a:ext cx="963153" cy="3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решения «Шлюз»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42223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Неопределенность требований к каналу между МО и шлюзом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Шлюзом пока не получен статус</a:t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«Иная ИС»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8855968" cy="151216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2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8384" y="5703639"/>
            <a:ext cx="98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#</a:t>
            </a:r>
            <a:r>
              <a:rPr lang="ru-RU" sz="2400" b="1" dirty="0" smtClean="0">
                <a:solidFill>
                  <a:schemeClr val="bg1"/>
                </a:solidFill>
              </a:rPr>
              <a:t>2019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3600" y="3429000"/>
            <a:ext cx="217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9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17608</TotalTime>
  <Words>421</Words>
  <Application>Microsoft Office PowerPoint</Application>
  <PresentationFormat>Экран (4:3)</PresentationFormat>
  <Paragraphs>34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ПОДКЛЮЧЕНИЕ К РЕГИЗ ОРГАНИЗАЦИЙ НЕГОСУДАРСТВЕННОЙ ФОРМЫ СОБСТВЕННОСТИ</vt:lpstr>
      <vt:lpstr>Процесс подключения сегодня</vt:lpstr>
      <vt:lpstr>Подключение по существующему процессу</vt:lpstr>
      <vt:lpstr>Проблемы существующего процесса</vt:lpstr>
      <vt:lpstr>Решение «Шлюз»</vt:lpstr>
      <vt:lpstr>Плюсы решения «Шлюз»</vt:lpstr>
      <vt:lpstr>Проблемы решения «Шлюз»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Сеньков Роман Эдуардович</dc:creator>
  <cp:lastModifiedBy>Веселовский Вениамин Алексеевич</cp:lastModifiedBy>
  <cp:revision>847</cp:revision>
  <cp:lastPrinted>2016-10-03T19:39:45Z</cp:lastPrinted>
  <dcterms:created xsi:type="dcterms:W3CDTF">2013-12-20T09:16:52Z</dcterms:created>
  <dcterms:modified xsi:type="dcterms:W3CDTF">2019-08-28T15:36:18Z</dcterms:modified>
</cp:coreProperties>
</file>