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89" r:id="rId3"/>
    <p:sldId id="422" r:id="rId4"/>
    <p:sldId id="425" r:id="rId5"/>
    <p:sldId id="423" r:id="rId6"/>
    <p:sldId id="424" r:id="rId7"/>
    <p:sldId id="374" r:id="rId8"/>
    <p:sldId id="427" r:id="rId9"/>
    <p:sldId id="288" r:id="rId10"/>
  </p:sldIdLst>
  <p:sldSz cx="9144000" cy="6858000" type="screen4x3"/>
  <p:notesSz cx="6784975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ривалов Василий Алексеевич" initials="ПВ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797"/>
    <a:srgbClr val="0A28A8"/>
    <a:srgbClr val="E6E6E6"/>
    <a:srgbClr val="33A0AF"/>
    <a:srgbClr val="6B6B6B"/>
    <a:srgbClr val="C8EFEE"/>
    <a:srgbClr val="97D8E1"/>
    <a:srgbClr val="41C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7829" autoAdjust="0"/>
  </p:normalViewPr>
  <p:slideViewPr>
    <p:cSldViewPr>
      <p:cViewPr varScale="1">
        <p:scale>
          <a:sx n="115" d="100"/>
          <a:sy n="115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/>
          <a:lstStyle>
            <a:lvl1pPr algn="r">
              <a:defRPr sz="1200"/>
            </a:lvl1pPr>
          </a:lstStyle>
          <a:p>
            <a:fld id="{D9CDBD6B-7CE0-45B7-8391-D6E549F4F8F4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56175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6" tIns="46463" rIns="92926" bIns="464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2926" tIns="46463" rIns="92926" bIns="4646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 anchor="b"/>
          <a:lstStyle>
            <a:lvl1pPr algn="r">
              <a:defRPr sz="1200"/>
            </a:lvl1pPr>
          </a:lstStyle>
          <a:p>
            <a:fld id="{920A6EBF-F24B-4E9D-BC4C-79BA968A9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6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4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/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1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0BEC-1EBC-488F-A98D-9F335482FCED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7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F1-126B-4B99-892B-94BD5F5062D4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7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B6BA-B786-47E4-BC25-584D9810A61D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1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36C3-0B8B-43F1-AFCE-BB2D3023B5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5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E1CF-8FE4-4693-9E1D-166326C73A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3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9BE3-5D84-468C-8C45-8BA15597AC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4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CEC8-0DC7-4251-A24D-FB31D6E7AA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6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0CB-EE6F-48A0-B832-913B2890AB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0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E9B9-C159-42AB-BE14-E5BE353679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94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EC14-05CF-48F1-A6A7-BD1BFE1E89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40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8597-C6B7-4600-B018-ACB28A0A8C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6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91E7-4380-4301-B19D-23DB44532B43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72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4576-0580-496C-8C3F-C51D14C010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58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F7C0-78B0-4BCF-BD7A-22C04B0D01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6EA-DB45-4EB4-9253-C4251842B7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5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9567-ED3B-4433-8C3B-A0C93C14F22A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FDEA-CB6D-4991-A36E-FAB5EBCAA23E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9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65AF-AB7A-4DDC-8E32-BEE7267FE4BC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7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7A0-F582-4ADB-8140-DC5B20014669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6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13C-ED40-4AE5-B36A-3E4F0A3953E1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4BE0-0CF5-4977-BD12-89EEDEE0B448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6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F9C1-E339-4D6F-8E0D-B4E4977D0A1A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1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EF09-16E6-45FB-900D-0B77703A30BF}" type="datetime1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0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89BAA-C16C-4EB5-95D6-E09A48F135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5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-36512" y="2535039"/>
            <a:ext cx="9145016" cy="2118097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IntraService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en-U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</a:t>
            </a:r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Desk </a:t>
            </a: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</a:t>
            </a:r>
            <a:r>
              <a:rPr lang="ru-RU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веб-интерфейсом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157192"/>
            <a:ext cx="8352928" cy="1440160"/>
          </a:xfrm>
          <a:ln>
            <a:noFill/>
          </a:ln>
        </p:spPr>
        <p:txBody>
          <a:bodyPr>
            <a:noAutofit/>
          </a:bodyPr>
          <a:lstStyle/>
          <a:p>
            <a:pPr algn="l"/>
            <a:endParaRPr lang="ru-RU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 по работе с информацией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Копылов В.С.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91432" y="548309"/>
            <a:ext cx="649224" cy="167878"/>
          </a:xfrm>
          <a:prstGeom prst="rect">
            <a:avLst/>
          </a:prstGeom>
          <a:solidFill>
            <a:srgbClr val="2D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r>
              <a:rPr lang="ru-RU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40656" y="339327"/>
            <a:ext cx="7151824" cy="620137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Окно входа в систему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Презентации\Новая папка\шаблон иконки-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9" y="92498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39553" y="313134"/>
            <a:ext cx="876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7810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4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126793" y="486777"/>
            <a:ext cx="649224" cy="167878"/>
          </a:xfrm>
          <a:prstGeom prst="rect">
            <a:avLst/>
          </a:prstGeom>
          <a:solidFill>
            <a:srgbClr val="2D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r>
              <a:rPr lang="ru-RU" b="1" dirty="0" smtClean="0">
                <a:solidFill>
                  <a:prstClr val="white"/>
                </a:solidFill>
              </a:rPr>
              <a:t>2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242966"/>
            <a:ext cx="7200800" cy="620137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заявки</a:t>
            </a:r>
            <a:endParaRPr lang="ru-RU" sz="20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Презентации\Новая папка\шаблон иконки-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7545" y="260648"/>
            <a:ext cx="9838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00392" cy="479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91432" y="548309"/>
            <a:ext cx="649224" cy="167878"/>
          </a:xfrm>
          <a:prstGeom prst="rect">
            <a:avLst/>
          </a:prstGeom>
          <a:solidFill>
            <a:srgbClr val="2D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r>
              <a:rPr lang="ru-RU" b="1" dirty="0" smtClean="0">
                <a:solidFill>
                  <a:prstClr val="white"/>
                </a:solidFill>
              </a:rPr>
              <a:t>3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0656" y="339327"/>
            <a:ext cx="6901694" cy="620137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Карточка заявки</a:t>
            </a:r>
          </a:p>
        </p:txBody>
      </p:sp>
      <p:pic>
        <p:nvPicPr>
          <p:cNvPr id="1026" name="Picture 2" descr="C:\Презентации\Новая папка\шаблон иконки-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9" y="92498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7544" y="313134"/>
            <a:ext cx="1019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883148" cy="414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38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126793" y="486777"/>
            <a:ext cx="649224" cy="167878"/>
          </a:xfrm>
          <a:prstGeom prst="rect">
            <a:avLst/>
          </a:prstGeom>
          <a:solidFill>
            <a:srgbClr val="2D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r>
              <a:rPr lang="ru-RU" b="1" dirty="0" smtClean="0">
                <a:solidFill>
                  <a:prstClr val="white"/>
                </a:solidFill>
              </a:rPr>
              <a:t>4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60648"/>
            <a:ext cx="7488832" cy="620137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Список заявок</a:t>
            </a:r>
            <a:endParaRPr lang="ru-RU" sz="2000" b="1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Презентации\Новая папка\шаблон иконки-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7544" y="216584"/>
            <a:ext cx="983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80158"/>
            <a:ext cx="8928993" cy="373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9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091432" y="548309"/>
            <a:ext cx="649224" cy="167878"/>
          </a:xfrm>
          <a:prstGeom prst="rect">
            <a:avLst/>
          </a:prstGeom>
          <a:solidFill>
            <a:srgbClr val="2D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5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0656" y="339328"/>
            <a:ext cx="6901694" cy="602456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Изменения по заявке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Презентации\Новая папка\шаблон иконки-8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9" y="92498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39552" y="313134"/>
            <a:ext cx="876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82" y="980728"/>
            <a:ext cx="6844953" cy="509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2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1432" y="548309"/>
            <a:ext cx="649224" cy="167878"/>
          </a:xfrm>
          <a:prstGeom prst="rect">
            <a:avLst/>
          </a:prstGeom>
          <a:solidFill>
            <a:srgbClr val="2D9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Презентации\Новая папка\шаблон иконки-8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39" y="92498"/>
            <a:ext cx="1079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b="1" dirty="0">
                <a:solidFill>
                  <a:prstClr val="white"/>
                </a:solidFill>
              </a:rPr>
              <a:t>5</a:t>
            </a:r>
            <a:endParaRPr lang="ru-RU" b="1" dirty="0">
              <a:solidFill>
                <a:prstClr val="white"/>
              </a:solidFill>
            </a:endParaRPr>
          </a:p>
          <a:p>
            <a:pPr lvl="0"/>
            <a:r>
              <a:rPr lang="ru-RU" b="1" dirty="0" smtClean="0">
                <a:solidFill>
                  <a:prstClr val="white"/>
                </a:solidFill>
              </a:rPr>
              <a:t>6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259191" cy="462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40656" y="339328"/>
            <a:ext cx="6901694" cy="602456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0"/>
                  <a:lumOff val="100000"/>
                </a:srgbClr>
              </a:gs>
              <a:gs pos="100000">
                <a:srgbClr val="D1D2D3"/>
              </a:gs>
            </a:gsLst>
            <a:lin ang="0" scaled="0"/>
            <a:tileRect/>
          </a:gradFill>
          <a:ln w="19050">
            <a:solidFill>
              <a:srgbClr val="585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Извещение на почтовый адрес.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13134"/>
            <a:ext cx="876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32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1547664" y="2564904"/>
            <a:ext cx="5184575" cy="864096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endParaRPr lang="ru-RU" sz="3600" dirty="0"/>
          </a:p>
          <a:p>
            <a:pPr marL="0" indent="0" algn="r">
              <a:spcBef>
                <a:spcPct val="20000"/>
              </a:spcBef>
              <a:buNone/>
            </a:pPr>
            <a:r>
              <a:rPr lang="ru-RU" sz="3600" b="1" dirty="0">
                <a:solidFill>
                  <a:srgbClr val="6B6B6B"/>
                </a:solidFill>
                <a:latin typeface="Myriad Pro" pitchFamily="34" charset="0"/>
              </a:rPr>
              <a:t>Спасибо за внимание!</a:t>
            </a:r>
            <a:endParaRPr lang="en-US" sz="3600" b="1" dirty="0">
              <a:solidFill>
                <a:srgbClr val="6B6B6B"/>
              </a:solidFill>
              <a:latin typeface="Myriad Pro" pitchFamily="34" charset="0"/>
            </a:endParaRPr>
          </a:p>
          <a:p>
            <a:pPr marL="0" indent="0" algn="r">
              <a:spcBef>
                <a:spcPct val="20000"/>
              </a:spcBef>
              <a:buNone/>
            </a:pPr>
            <a:endParaRPr lang="ru-RU" sz="3200" b="1" dirty="0">
              <a:solidFill>
                <a:srgbClr val="6B6B6B"/>
              </a:solidFill>
              <a:latin typeface="Myriad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0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39010</TotalTime>
  <Words>50</Words>
  <Application>Microsoft Office PowerPoint</Application>
  <PresentationFormat>Экран (4:3)</PresentationFormat>
  <Paragraphs>31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IntraService  это Service Desk система с  веб-интерфейсом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Долгова Н.А.</dc:creator>
  <cp:lastModifiedBy>Копылов Владимир Сергеевич</cp:lastModifiedBy>
  <cp:revision>1188</cp:revision>
  <cp:lastPrinted>2019-09-19T09:13:59Z</cp:lastPrinted>
  <dcterms:created xsi:type="dcterms:W3CDTF">2013-12-20T09:16:52Z</dcterms:created>
  <dcterms:modified xsi:type="dcterms:W3CDTF">2019-10-29T09:04:37Z</dcterms:modified>
</cp:coreProperties>
</file>